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</p:sldIdLst>
  <p:sldSz cx="28800425" cy="5039995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74" userDrawn="1">
          <p15:clr>
            <a:srgbClr val="A4A3A4"/>
          </p15:clr>
        </p15:guide>
        <p15:guide id="2" pos="90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3B8C"/>
    <a:srgbClr val="50AB90"/>
    <a:srgbClr val="127C76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>
        <p:scale>
          <a:sx n="10" d="100"/>
          <a:sy n="10" d="100"/>
        </p:scale>
        <p:origin x="3408" y="1138"/>
      </p:cViewPr>
      <p:guideLst>
        <p:guide orient="horz" pos="15874"/>
        <p:guide pos="907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64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831811" y="6720000"/>
            <a:ext cx="23147717" cy="18890079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189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2831811" y="26165669"/>
            <a:ext cx="23147717" cy="10820787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7560" spc="200"/>
            </a:lvl1pPr>
            <a:lvl2pPr marL="1440180" indent="0" algn="ctr">
              <a:buNone/>
              <a:defRPr sz="6300"/>
            </a:lvl2pPr>
            <a:lvl3pPr marL="2879725" indent="0" algn="ctr">
              <a:buNone/>
              <a:defRPr sz="5670"/>
            </a:lvl3pPr>
            <a:lvl4pPr marL="4319905" indent="0" algn="ctr">
              <a:buNone/>
              <a:defRPr sz="5040"/>
            </a:lvl4pPr>
            <a:lvl5pPr marL="5760085" indent="0" algn="ctr">
              <a:buNone/>
              <a:defRPr sz="5040"/>
            </a:lvl5pPr>
            <a:lvl6pPr marL="7200265" indent="0" algn="ctr">
              <a:buNone/>
              <a:defRPr sz="5040"/>
            </a:lvl6pPr>
            <a:lvl7pPr marL="8639810" indent="0" algn="ctr">
              <a:buNone/>
              <a:defRPr sz="5040"/>
            </a:lvl7pPr>
            <a:lvl8pPr marL="10079990" indent="0" algn="ctr">
              <a:buNone/>
              <a:defRPr sz="5040"/>
            </a:lvl8pPr>
            <a:lvl9pPr marL="11520170" indent="0" algn="ctr">
              <a:buNone/>
              <a:defRPr sz="504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437165" y="4471181"/>
            <a:ext cx="25911497" cy="5185512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437165" y="10953071"/>
            <a:ext cx="25911497" cy="34975748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702677" y="28282205"/>
            <a:ext cx="18351497" cy="563527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1386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702677" y="33917480"/>
            <a:ext cx="18351497" cy="6376063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567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44018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2pPr>
            <a:lvl3pPr marL="287972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3pPr>
            <a:lvl4pPr marL="431990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08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6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3981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7999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17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437165" y="4471181"/>
            <a:ext cx="25911497" cy="5185512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1437165" y="11032441"/>
            <a:ext cx="12228662" cy="34896378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5145512" y="11032441"/>
            <a:ext cx="12228662" cy="34896378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437165" y="4471181"/>
            <a:ext cx="25911497" cy="5185512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437165" y="10503307"/>
            <a:ext cx="12619843" cy="2804409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63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440180" indent="0">
              <a:buNone/>
              <a:defRPr sz="6300" b="1"/>
            </a:lvl2pPr>
            <a:lvl3pPr marL="2879725" indent="0">
              <a:buNone/>
              <a:defRPr sz="5670" b="1"/>
            </a:lvl3pPr>
            <a:lvl4pPr marL="4319905" indent="0">
              <a:buNone/>
              <a:defRPr sz="5040" b="1"/>
            </a:lvl4pPr>
            <a:lvl5pPr marL="5760085" indent="0">
              <a:buNone/>
              <a:defRPr sz="5040" b="1"/>
            </a:lvl5pPr>
            <a:lvl6pPr marL="7200265" indent="0">
              <a:buNone/>
              <a:defRPr sz="5040" b="1"/>
            </a:lvl6pPr>
            <a:lvl7pPr marL="8639810" indent="0">
              <a:buNone/>
              <a:defRPr sz="5040" b="1"/>
            </a:lvl7pPr>
            <a:lvl8pPr marL="10079990" indent="0">
              <a:buNone/>
              <a:defRPr sz="5040" b="1"/>
            </a:lvl8pPr>
            <a:lvl9pPr marL="11520170" indent="0">
              <a:buNone/>
              <a:defRPr sz="504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437165" y="13625197"/>
            <a:ext cx="12619843" cy="3230362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14730119" y="10448402"/>
            <a:ext cx="12619843" cy="2804409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63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440180" indent="0">
              <a:buNone/>
              <a:defRPr sz="6300" b="1"/>
            </a:lvl2pPr>
            <a:lvl3pPr marL="2879725" indent="0">
              <a:buNone/>
              <a:defRPr sz="5670" b="1"/>
            </a:lvl3pPr>
            <a:lvl4pPr marL="4319905" indent="0">
              <a:buNone/>
              <a:defRPr sz="5040" b="1"/>
            </a:lvl4pPr>
            <a:lvl5pPr marL="5760085" indent="0">
              <a:buNone/>
              <a:defRPr sz="5040" b="1"/>
            </a:lvl5pPr>
            <a:lvl6pPr marL="7200265" indent="0">
              <a:buNone/>
              <a:defRPr sz="5040" b="1"/>
            </a:lvl6pPr>
            <a:lvl7pPr marL="8639810" indent="0">
              <a:buNone/>
              <a:defRPr sz="5040" b="1"/>
            </a:lvl7pPr>
            <a:lvl8pPr marL="10079990" indent="0">
              <a:buNone/>
              <a:defRPr sz="5040" b="1"/>
            </a:lvl8pPr>
            <a:lvl9pPr marL="11520170" indent="0">
              <a:buNone/>
              <a:defRPr sz="504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14730119" y="13625197"/>
            <a:ext cx="12619843" cy="3230362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437165" y="4471181"/>
            <a:ext cx="25911497" cy="5185512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437165" y="11429291"/>
            <a:ext cx="12361600" cy="33864567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504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5000945" y="11429291"/>
            <a:ext cx="12347717" cy="33864567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504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24176694" y="6720000"/>
            <a:ext cx="2466142" cy="369600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882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2160000" y="6720000"/>
            <a:ext cx="21659528" cy="36960000"/>
          </a:xfrm>
        </p:spPr>
        <p:txBody>
          <a:bodyPr vert="eaVert" lIns="46800" tIns="46800" rIns="46800" bIns="46800"/>
          <a:lstStyle>
            <a:lvl1pPr marL="720090" indent="-720090">
              <a:spcAft>
                <a:spcPts val="1000"/>
              </a:spcAft>
              <a:defRPr spc="300"/>
            </a:lvl1pPr>
            <a:lvl2pPr marL="2160270" indent="-720090">
              <a:defRPr spc="300"/>
            </a:lvl2pPr>
            <a:lvl3pPr marL="3599815" indent="-720090">
              <a:defRPr spc="300"/>
            </a:lvl3pPr>
            <a:lvl4pPr marL="5039995" indent="-720090">
              <a:defRPr spc="300"/>
            </a:lvl4pPr>
            <a:lvl5pPr marL="6480175" indent="-72009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437165" y="5688189"/>
            <a:ext cx="25920001" cy="4029354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2831811" y="18255118"/>
            <a:ext cx="23147717" cy="748724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189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2831811" y="26165669"/>
            <a:ext cx="23147717" cy="3465827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756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1437165" y="4471181"/>
            <a:ext cx="25911497" cy="5185512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1437165" y="10953071"/>
            <a:ext cx="25911497" cy="34975748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1445669" y="46405039"/>
            <a:ext cx="6377953" cy="2328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9722835" y="46405039"/>
            <a:ext cx="9354331" cy="2328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20970709" y="46405039"/>
            <a:ext cx="6377953" cy="2328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3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879725" rtl="0" eaLnBrk="1" fontAlgn="auto" latinLnBrk="0" hangingPunct="1">
        <a:lnSpc>
          <a:spcPct val="100000"/>
        </a:lnSpc>
        <a:spcBef>
          <a:spcPct val="0"/>
        </a:spcBef>
        <a:buNone/>
        <a:defRPr sz="1134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720090" indent="-720090" algn="l" defTabSz="2879725" rtl="0" eaLnBrk="1" fontAlgn="auto" latinLnBrk="0" hangingPunct="1">
        <a:lnSpc>
          <a:spcPct val="130000"/>
        </a:lnSpc>
        <a:spcBef>
          <a:spcPts val="5"/>
        </a:spcBef>
        <a:spcAft>
          <a:spcPts val="1000"/>
        </a:spcAft>
        <a:buFont typeface="Arial" panose="020B0604020202020204" pitchFamily="34" charset="0"/>
        <a:buChar char="●"/>
        <a:defRPr sz="567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2160270" indent="-720090" algn="l" defTabSz="2879725" rtl="0" eaLnBrk="1" fontAlgn="auto" latinLnBrk="0" hangingPunct="1">
        <a:lnSpc>
          <a:spcPct val="120000"/>
        </a:lnSpc>
        <a:spcBef>
          <a:spcPts val="5"/>
        </a:spcBef>
        <a:spcAft>
          <a:spcPts val="600"/>
        </a:spcAft>
        <a:buFont typeface="Arial" panose="020B0604020202020204" pitchFamily="34" charset="0"/>
        <a:buChar char="●"/>
        <a:tabLst>
          <a:tab pos="5069840" algn="l"/>
          <a:tab pos="5069840" algn="l"/>
          <a:tab pos="5069840" algn="l"/>
          <a:tab pos="5069840" algn="l"/>
        </a:tabLst>
        <a:defRPr sz="504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3599815" indent="-720090" algn="l" defTabSz="2879725" rtl="0" eaLnBrk="1" fontAlgn="auto" latinLnBrk="0" hangingPunct="1">
        <a:lnSpc>
          <a:spcPct val="120000"/>
        </a:lnSpc>
        <a:spcBef>
          <a:spcPts val="5"/>
        </a:spcBef>
        <a:spcAft>
          <a:spcPts val="600"/>
        </a:spcAft>
        <a:buFont typeface="Arial" panose="020B0604020202020204" pitchFamily="34" charset="0"/>
        <a:buChar char="●"/>
        <a:defRPr sz="504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5039995" indent="-720090" algn="l" defTabSz="2879725" rtl="0" eaLnBrk="1" fontAlgn="auto" latinLnBrk="0" hangingPunct="1">
        <a:lnSpc>
          <a:spcPct val="120000"/>
        </a:lnSpc>
        <a:spcBef>
          <a:spcPts val="5"/>
        </a:spcBef>
        <a:spcAft>
          <a:spcPts val="300"/>
        </a:spcAft>
        <a:buFont typeface="Wingdings" panose="05000000000000000000" charset="0"/>
        <a:buChar char=""/>
        <a:defRPr sz="441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6480175" indent="-720090" algn="l" defTabSz="2879725" rtl="0" eaLnBrk="1" fontAlgn="auto" latinLnBrk="0" hangingPunct="1">
        <a:lnSpc>
          <a:spcPct val="120000"/>
        </a:lnSpc>
        <a:spcBef>
          <a:spcPts val="5"/>
        </a:spcBef>
        <a:spcAft>
          <a:spcPts val="300"/>
        </a:spcAft>
        <a:buFont typeface="Arial" panose="020B0604020202020204" pitchFamily="34" charset="0"/>
        <a:buChar char="•"/>
        <a:defRPr sz="441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7919720" indent="-720090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59900" indent="-720090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80" indent="-720090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0260" indent="-720090" algn="l" defTabSz="2879725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7972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1990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8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265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3981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7999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0170" algn="l" defTabSz="2879725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8801060" cy="504069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COMMONDATA" val="eyJoZGlkIjoiOGYzY2ZlYjc5YzE2MWExNjRkODJkYjQ3ODU4OTg0MzE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自定义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Wingdings</vt:lpstr>
      <vt:lpstr>Times New Roman</vt:lpstr>
      <vt:lpstr>等线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ThinkPad</dc:creator>
  <cp:lastModifiedBy>王祎</cp:lastModifiedBy>
  <cp:revision>171</cp:revision>
  <dcterms:created xsi:type="dcterms:W3CDTF">2019-06-19T02:08:00Z</dcterms:created>
  <dcterms:modified xsi:type="dcterms:W3CDTF">2026-09-20T02:50:16Z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2052-12.1.0.28022</vt:lpwstr>
  </property>
  <property fmtid="{D5CDD505-2E9C-101B-9397-08002B2CF9AE}" pid="3" name="ICV">
    <vt:lpwstr>4FD10D154F70472490E02EC20E15E1BD_13</vt:lpwstr>
  </property>
</Properties>
</file>